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/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фармакологію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764" y="4365000"/>
            <a:ext cx="2759652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7745041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проходить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потенційна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молекула,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ідеї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виходу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фармацевтичний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ринок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455" y="3782291"/>
            <a:ext cx="3088697" cy="24925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652" y="173175"/>
            <a:ext cx="2476500" cy="18478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207818" y="728133"/>
            <a:ext cx="8343515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науки,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давніх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молекулярно-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підходів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Вивчаються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засади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будови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потенціал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лігандзалежних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іонних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каналів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мішені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увага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зосереджена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імунотерапії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напряму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фокус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зроблено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засіб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мішень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апробацію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аніж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простому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запам’ятовуванні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великих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об’ємів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0"/>
            <a:ext cx="8466667" cy="4419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325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молекулярну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фармакологію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8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авчає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теоретичним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практичним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навичками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фармакокінетичних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(як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впливає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лікарський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засіб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засадам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фармакодинаміки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(як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засіб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впливає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а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значимості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фармакогенетики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геноміки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персоналізованої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endParaRPr lang="uk-UA" sz="8800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3" y="4911725"/>
            <a:ext cx="3331584" cy="1590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1388</TotalTime>
  <Words>151</Words>
  <Application>Microsoft Office PowerPoint</Application>
  <PresentationFormat>Экран (4:3)</PresentationFormat>
  <Paragraphs>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Введення в молекулярну фармакологію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2024-04-16T09:16:10Z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